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C4B18-1F6C-483C-A5A3-9E0E236E1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23BFDE-76A0-45D1-825F-205FF5C8F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EDC1A-44FE-4B41-9CD1-C35C8C03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DCB0-29FD-425E-96B1-28CCC2C63ADE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778475-03EF-43C9-A765-13F4E753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6B8BF-4989-48E3-AF18-B50F90509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04EF-078F-47CC-9B0D-8F3B4F541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5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8F2EC-A3AA-4B3B-AAC3-978DD2D9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C85E98-DB4D-4273-8173-F5B163DB7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D3FC1-5837-4F3F-93D1-F6E69659A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DCB0-29FD-425E-96B1-28CCC2C63ADE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585AC9-BA2C-412F-AE46-9AD2CD3F7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3373B6-4305-4EDE-AA9E-ABEC8578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04EF-078F-47CC-9B0D-8F3B4F541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16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110209-41A2-456A-B50E-FEAD217EFD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5F0633-784B-48D0-9F86-7B1BCCE96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401547-C09D-4F6A-B8DE-79BC7DF6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DCB0-29FD-425E-96B1-28CCC2C63ADE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5EDE3A-4917-4035-9174-C1664D23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C5A16-1273-4C34-9952-F9D294EC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04EF-078F-47CC-9B0D-8F3B4F541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36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79E1B-E03B-4889-A414-E03F644E6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BE2883-F5C8-4BF4-9445-327F30D00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D5461A-F03C-45A1-BDA0-C7AACE22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DCB0-29FD-425E-96B1-28CCC2C63ADE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7F06FE-E1A4-4649-A7B4-0996D7A53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6E4272-DD2D-4E89-BC20-E4FE62736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04EF-078F-47CC-9B0D-8F3B4F541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95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CD8E2-0FEB-401C-9888-4A187964E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226D13-3735-4B76-AB5E-6C8F25DA1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4C1B9C-2970-48BA-A4BA-50F254A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DCB0-29FD-425E-96B1-28CCC2C63ADE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6CB781-98A1-4B48-831E-EF39F0E6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D7E8B2-79F0-4094-BCC0-B27D64726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04EF-078F-47CC-9B0D-8F3B4F541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77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83716-7F32-4EFB-B506-738892C3B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DAB854-DA61-499E-85CB-876C0811E1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368CF8-84D9-41E8-BE82-F71AA88B2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0E6FBF-BD29-432F-A9BC-7FE9CB7F7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DCB0-29FD-425E-96B1-28CCC2C63ADE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6356DE-F17E-4A0A-ACB4-83707620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4C69DD-4D98-4C99-B71E-E41AFD89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04EF-078F-47CC-9B0D-8F3B4F541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737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ACC21-3C34-44B5-9553-24CA523E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137DCD-93DE-4006-B6AC-6681B1906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F25C4A-3B00-427C-8849-0F068B009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1D4F35-4074-462B-BCA4-09F72BCBF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2A0E1FF-4DF9-4AA1-A886-6E2742FC31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9ED269-8951-48F0-98F2-F497687A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DCB0-29FD-425E-96B1-28CCC2C63ADE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FA6329-2B08-4F2E-8B08-44E2F6659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855EA4-AFBE-4301-8175-B9F24E836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04EF-078F-47CC-9B0D-8F3B4F541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05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55689-CDED-4231-8F8F-4B943DD5C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71B3F9-DA43-454F-94C1-DD987EF06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DCB0-29FD-425E-96B1-28CCC2C63ADE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66E9A-AC71-4C63-8E6A-A0C5733D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7273B5-7F3C-4A05-BDFC-DB858205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04EF-078F-47CC-9B0D-8F3B4F541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25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00CB2B-BE6A-4791-80D3-B26A2511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DCB0-29FD-425E-96B1-28CCC2C63ADE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75435F-4CD1-40A2-9CF2-5E3ABDE4B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A0C332-5644-413A-A104-B89E52A8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04EF-078F-47CC-9B0D-8F3B4F541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7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1D875D-8533-49BB-BC46-EF93188EB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0FE315-1C22-41BA-9AC0-D0D6A8923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8523C3-0E98-4182-BF64-F0726CCC6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E7045A-8AF4-410F-92B0-C0DF5C364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DCB0-29FD-425E-96B1-28CCC2C63ADE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6984ED-0F3F-40A6-AD5B-CFD065937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60F012-D452-4611-B4AD-38595CD3A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04EF-078F-47CC-9B0D-8F3B4F541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87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51B37-317A-4503-A6AE-EAC3022EC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0F55C7-1967-4845-8B22-73D59E43A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B149B9-4060-4E91-BD7B-16EBFDF8F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2E700E-214E-4E38-9FCF-B2310035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DCB0-29FD-425E-96B1-28CCC2C63ADE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D38687-6E82-410D-9A4D-3626EE11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961AEA-225A-482D-BB77-42946CDC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04EF-078F-47CC-9B0D-8F3B4F541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04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BAA9E-9A80-40A6-A436-8BAB2960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C534CA-3575-44D1-B999-93CCC4742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700F33-47FC-4074-A7ED-95793CEA3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9DCB0-29FD-425E-96B1-28CCC2C63ADE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C0F8CF-F4AE-4E73-B025-459510134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DC7A87-8CAA-4EE1-BA21-75A5BBEC9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504EF-078F-47CC-9B0D-8F3B4F541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9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D15116E-52C9-485A-85E7-CC642290B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C19B0-2F11-4EAC-B6A4-A447E8C52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" y="1972019"/>
            <a:ext cx="10957193" cy="1707615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20000"/>
              </a:lnSpc>
              <a:spcBef>
                <a:spcPts val="1000"/>
              </a:spcBef>
              <a:buSzPct val="125000"/>
            </a:pPr>
            <a:br>
              <a:rPr lang="ru-RU" sz="2400" cap="al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cap="al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al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«Вёшенский центр развития ребёнка – детский сад №2»</a:t>
            </a:r>
            <a:br>
              <a:rPr lang="ru-RU" sz="2400" cap="al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cap="al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cap="al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cap="al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cap="al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cap="all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Удивительные Секреты природы</a:t>
            </a:r>
            <a:br>
              <a:rPr lang="ru-RU" cap="all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cap="all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cap="all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cap="all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cap="all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1400" cap="all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Подготовила: воспитатель </a:t>
            </a:r>
            <a:r>
              <a:rPr lang="ru-RU" sz="1400" cap="all" dirty="0" err="1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Зимовейская</a:t>
            </a:r>
            <a:r>
              <a:rPr lang="ru-RU" sz="1400" cap="all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Надежда Михайловна</a:t>
            </a:r>
            <a:br>
              <a:rPr lang="ru-RU" sz="1400" cap="all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1400" cap="all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400" cap="all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ст. Вёшенская</a:t>
            </a:r>
            <a:br>
              <a:rPr lang="ru-RU" sz="1400" cap="all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400" cap="all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2020 г.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Детские - Вoлшебная стрaна (minus)">
            <a:hlinkClick r:id="" action="ppaction://media"/>
            <a:extLst>
              <a:ext uri="{FF2B5EF4-FFF2-40B4-BE49-F238E27FC236}">
                <a16:creationId xmlns:a16="http://schemas.microsoft.com/office/drawing/2014/main" id="{E009F764-6DF7-4145-91D4-15764E9DC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0486" y="3715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88641B3-8504-48A6-9F08-2EC32F0AB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54131-8A22-41B0-9DB6-379ACAC7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6267029"/>
          </a:xfrm>
        </p:spPr>
        <p:txBody>
          <a:bodyPr>
            <a:normAutofit/>
          </a:bodyPr>
          <a:lstStyle/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созданию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возможности стать эмоционально заинтересованным участником исследовательской и опытно-экспериментальной деятельности, получить удовольствие от общения со сверстниками и воспитателем.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содействовать формированию у дошкольников интерес к различным видам игр,  участию в совместных играх, экспериментах.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побуждать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отражать полученные впечатления в рисовании  нетрадиционными техниками.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богащать сенсорный опыт детей, знакомя со свойствами воды, назначением лекарственных растений, используя элементы экспериментирования.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способствовать формированию умения работать сообща, строить диалоги и выводы.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23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cover/>
      </p:transition>
    </mc:Choice>
    <mc:Fallback xmlns="">
      <p:transition advClick="0" advTm="5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D3F5CB-C614-4E11-B706-6918DCBC8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36D99-EA05-4C73-8B2D-C5FBF172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2793"/>
          </a:xfrm>
        </p:spPr>
        <p:txBody>
          <a:bodyPr>
            <a:normAutofit/>
          </a:bodyPr>
          <a:lstStyle/>
          <a:p>
            <a:pPr algn="ctr"/>
            <a:r>
              <a:rPr lang="ru-RU" sz="8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секреты природы мы раскрыли…</a:t>
            </a:r>
          </a:p>
        </p:txBody>
      </p:sp>
    </p:spTree>
    <p:extLst>
      <p:ext uri="{BB962C8B-B14F-4D97-AF65-F5344CB8AC3E}">
        <p14:creationId xmlns:p14="http://schemas.microsoft.com/office/powerpoint/2010/main" val="3972702249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56AFAF0-2853-485D-B562-C2573D3EA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16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CCF6C-FEC5-4673-9C14-EF873864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3046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Секреты путешествий весёлой Капельки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560D7E-44A7-49FB-9FA4-C71DFF873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8" y="908890"/>
            <a:ext cx="3819182" cy="29084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20FD2F-A3C6-493A-B46B-E420787C1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98" y="908890"/>
            <a:ext cx="4226806" cy="29084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704D19-2D94-4709-A92B-8E7C26C5B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563" y="908890"/>
            <a:ext cx="3646580" cy="29084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2A344F-6CAE-4FB9-9126-BD9BE4DD9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8" y="3930265"/>
            <a:ext cx="3819182" cy="29084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6CE7CE-860A-42CD-BF71-D4865418E7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98" y="3930264"/>
            <a:ext cx="4226806" cy="29277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91AE9C-969C-4973-B033-1EB27A8396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562" y="3930264"/>
            <a:ext cx="3646580" cy="292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13409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F11D638-74A7-4569-A5EC-DC4998371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4D609-D905-4E31-AACB-1390BF45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F002FB-F7F8-45BE-85DE-C0BE1762C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" y="123939"/>
            <a:ext cx="3995451" cy="33715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BC3E1A-884D-492F-B3E9-7A2A2EA9B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031" y="123938"/>
            <a:ext cx="4160705" cy="33715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064A7C-74E8-4D72-B0A4-1F00BB88D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" y="3544274"/>
            <a:ext cx="3995451" cy="32649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7CC846-C16F-4664-8263-E80E3197F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031" y="3544274"/>
            <a:ext cx="4160705" cy="32649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DBE1A6-97EB-41C3-83B7-937E659BE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26" y="123938"/>
            <a:ext cx="3712684" cy="337154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6B9BA53-F2AD-4111-9AF8-0258A7AA13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24" y="3544274"/>
            <a:ext cx="3712684" cy="326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63362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9DCFE21-F8AC-45AC-9C50-51ADBD5CB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C8066-E277-4F56-9C75-C9F76DCA4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9994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Секреты </a:t>
            </a:r>
            <a:r>
              <a:rPr lang="ru-RU" sz="36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разноцветной </a:t>
            </a:r>
            <a:r>
              <a:rPr lang="ru-RU" sz="36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радуги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630388-2BCA-487E-97DE-25D1CF264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6" y="649993"/>
            <a:ext cx="3947711" cy="27790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06B3B6-24EE-41C3-AF01-F666FA8B7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03" y="649992"/>
            <a:ext cx="4083586" cy="27790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6D05FA-0DC6-4819-B1F4-F505F1184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35" y="649994"/>
            <a:ext cx="3866919" cy="27790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211E49-2207-4A65-816D-52911266C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7" y="3525398"/>
            <a:ext cx="3914660" cy="32279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320C50-FE7B-40BE-B583-A668537EFA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04" y="3525396"/>
            <a:ext cx="4083586" cy="32279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9885BD8-A41B-45FF-AC2D-798263E50D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34" y="3525394"/>
            <a:ext cx="3866919" cy="32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76446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6EECC-590A-425C-B89D-5C14DD5B2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5B06C8D-B786-4BC1-B4D5-4B9FA5AF7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21585B-5527-449A-A7A7-705AF4360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4405"/>
            <a:ext cx="10126337" cy="62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09070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4EF3D21-F4E9-4C45-84A5-99AE42F7B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729D8-FFA7-445F-932D-51D781BC2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16096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Секреты лекарственных растений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BF7AD4-93C0-43F2-93BC-EF3D8BEE8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7" y="594910"/>
            <a:ext cx="3697995" cy="30957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D70F32-E8FD-4785-A371-A4C180220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65" y="594910"/>
            <a:ext cx="3940366" cy="30957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B47C69-6053-4965-A9D5-8969E8FF8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08" y="594910"/>
            <a:ext cx="4149687" cy="30957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6E21CC-DF08-48A6-8E63-B2799FD6EC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7" y="3798064"/>
            <a:ext cx="3697995" cy="2977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838858-3F6B-48F1-96B5-3E93FED38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27" y="3798064"/>
            <a:ext cx="4149686" cy="29773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F51BBD7-896E-4553-83B4-C44BCC2B0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64" y="3798064"/>
            <a:ext cx="3958729" cy="297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8203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4C78F5CA-60DF-48B5-BC25-DD3BF8707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A94B7-F218-489B-BF4D-B3012793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i="1" cap="all" dirty="0">
                <a:solidFill>
                  <a:srgbClr val="B258D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18696453"/>
      </p:ext>
    </p:extLst>
  </p:cSld>
  <p:clrMapOvr>
    <a:masterClrMapping/>
  </p:clrMapOvr>
  <p:transition spd="slow" advClick="0" advTm="3000">
    <p:randomBar dir="vert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157</Words>
  <Application>Microsoft Office PowerPoint</Application>
  <PresentationFormat>Широкоэкранный</PresentationFormat>
  <Paragraphs>7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  МБДОУ «Вёшенский центр развития ребёнка – детский сад №2»     Удивительные Секреты природы                                   Подготовила: воспитатель Зимовейская Надежда Михайловна  ст. Вёшенская  2020 г.</vt:lpstr>
      <vt:lpstr>Цель: способствовать созданию возможности стать эмоционально заинтересованным участником исследовательской и опытно-экспериментальной деятельности, получить удовольствие от общения со сверстниками и воспитателем.     Задачи: содействовать формированию у дошкольников интерес к различным видам игр,  участию в совместных играх, экспериментах.                   побуждать отражать полученные впечатления в рисовании  нетрадиционными техниками.                  обогащать сенсорный опыт детей, знакомя со свойствами воды, назначением лекарственных растений, используя элементы экспериментирования.                   способствовать формированию умения работать сообща, строить диалоги и выводы.</vt:lpstr>
      <vt:lpstr>Какие секреты природы мы раскрыли…</vt:lpstr>
      <vt:lpstr>Секреты путешествий весёлой Капельки</vt:lpstr>
      <vt:lpstr>Презентация PowerPoint</vt:lpstr>
      <vt:lpstr>Секреты разноцветной радуги</vt:lpstr>
      <vt:lpstr>Презентация PowerPoint</vt:lpstr>
      <vt:lpstr>Секреты лекарственных растений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Алексей</cp:lastModifiedBy>
  <cp:revision>17</cp:revision>
  <dcterms:created xsi:type="dcterms:W3CDTF">2020-08-13T18:51:07Z</dcterms:created>
  <dcterms:modified xsi:type="dcterms:W3CDTF">2020-08-14T06:52:37Z</dcterms:modified>
</cp:coreProperties>
</file>